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398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63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93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3886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754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593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42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33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12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06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891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18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026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892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907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077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570F0DD-CD28-4867-B7E3-D08785E18566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7608FCB-1831-4438-B607-907D42221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266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7AE76-E554-F588-EA43-C51EAB52B7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58296"/>
            <a:ext cx="9144000" cy="2160639"/>
          </a:xfrm>
        </p:spPr>
        <p:txBody>
          <a:bodyPr>
            <a:noAutofit/>
          </a:bodyPr>
          <a:lstStyle/>
          <a:p>
            <a:r>
              <a:rPr lang="en-US" sz="4800" b="0" i="0" u="none" strike="noStrike" baseline="0" dirty="0">
                <a:latin typeface="NimbusRomNo9L-Regu"/>
              </a:rPr>
              <a:t>Implementation of machine learning algorithms in</a:t>
            </a:r>
            <a:br>
              <a:rPr lang="en-US" sz="4800" b="0" i="0" u="none" strike="noStrike" baseline="0" dirty="0">
                <a:latin typeface="NimbusRomNo9L-Regu"/>
              </a:rPr>
            </a:br>
            <a:r>
              <a:rPr lang="en-US" sz="4800" b="0" i="0" u="none" strike="noStrike" baseline="0" dirty="0">
                <a:latin typeface="NimbusRomNo9L-Regu"/>
              </a:rPr>
              <a:t>precision agriculture using soil data</a:t>
            </a:r>
            <a:endParaRPr lang="en-US" sz="48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BB1C5D7-B5A2-CD44-5A56-EA96D58F7A9E}"/>
              </a:ext>
            </a:extLst>
          </p:cNvPr>
          <p:cNvSpPr txBox="1">
            <a:spLocks/>
          </p:cNvSpPr>
          <p:nvPr/>
        </p:nvSpPr>
        <p:spPr>
          <a:xfrm>
            <a:off x="0" y="5604388"/>
            <a:ext cx="5093109" cy="107417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400" dirty="0">
                <a:latin typeface="NimbusRomNo9L-Regu"/>
              </a:rPr>
              <a:t>Author: Crisan Dragos</a:t>
            </a:r>
            <a:br>
              <a:rPr lang="en-US" sz="2400" dirty="0">
                <a:latin typeface="NimbusRomNo9L-Regu"/>
              </a:rPr>
            </a:br>
            <a:r>
              <a:rPr lang="en-US" sz="2400" dirty="0">
                <a:latin typeface="NimbusRomNo9L-Regu"/>
              </a:rPr>
              <a:t>Coordinator: Adriana Mihaela </a:t>
            </a:r>
            <a:r>
              <a:rPr lang="en-US" sz="2400" dirty="0" err="1">
                <a:latin typeface="NimbusRomNo9L-Regu"/>
              </a:rPr>
              <a:t>Coroiu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78867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B9B79-43BB-48B0-3C2D-8AB35BF30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</a:t>
            </a:r>
          </a:p>
        </p:txBody>
      </p:sp>
      <p:pic>
        <p:nvPicPr>
          <p:cNvPr id="5" name="Content Placeholder 4" descr="A group of green plants growing out of dirt&#10;&#10;Description automatically generated">
            <a:extLst>
              <a:ext uri="{FF2B5EF4-FFF2-40B4-BE49-F238E27FC236}">
                <a16:creationId xmlns:a16="http://schemas.microsoft.com/office/drawing/2014/main" id="{A90654C6-A40A-31D3-E607-99EFD1F70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766" y="1731963"/>
            <a:ext cx="8636942" cy="4059237"/>
          </a:xfrm>
        </p:spPr>
      </p:pic>
    </p:spTree>
    <p:extLst>
      <p:ext uri="{BB962C8B-B14F-4D97-AF65-F5344CB8AC3E}">
        <p14:creationId xmlns:p14="http://schemas.microsoft.com/office/powerpoint/2010/main" val="4062748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CE358-D623-48DC-0C49-A2E33B24F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E1332F1-B2C3-D68F-8618-245F8BED73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373" y="1731963"/>
            <a:ext cx="8645729" cy="4059237"/>
          </a:xfrm>
        </p:spPr>
      </p:pic>
    </p:spTree>
    <p:extLst>
      <p:ext uri="{BB962C8B-B14F-4D97-AF65-F5344CB8AC3E}">
        <p14:creationId xmlns:p14="http://schemas.microsoft.com/office/powerpoint/2010/main" val="3857340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092AA-0E8B-45F8-3518-464211018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9AC39-12C9-4F07-B77B-87F67F318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 FCNN algorithm opens a new path to what we can predict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In case more information about fertilizers used is provided, it could turn into recommending quantity of fertilizer to be used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Two issues are presented in this scenario: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The accuracy continues to lower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The result is vague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Solutions: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The reason behind the CNN model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Introduction of temporal data in addition to more comprehensive datasets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The introduction of climate data</a:t>
            </a:r>
          </a:p>
        </p:txBody>
      </p:sp>
    </p:spTree>
    <p:extLst>
      <p:ext uri="{BB962C8B-B14F-4D97-AF65-F5344CB8AC3E}">
        <p14:creationId xmlns:p14="http://schemas.microsoft.com/office/powerpoint/2010/main" val="4056737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8E0C8-7141-AFD8-F76C-11ABF57DB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DBD9F-2C5C-84F8-8CE6-BB3482BC1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Our study showcases the accuracy soil information and irrigation can produce in predictive models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XGB model provided the best results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CNN model had close results to the XGB model, coming near in accuracy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FCNN model showed new possibilities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There are a lot of possible future developments in the field with a lot of potential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We encourage the development of more comprehensive datasets</a:t>
            </a:r>
          </a:p>
        </p:txBody>
      </p:sp>
    </p:spTree>
    <p:extLst>
      <p:ext uri="{BB962C8B-B14F-4D97-AF65-F5344CB8AC3E}">
        <p14:creationId xmlns:p14="http://schemas.microsoft.com/office/powerpoint/2010/main" val="2893139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64337-CC4C-C311-A866-044C040BF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458550"/>
            <a:ext cx="10353762" cy="970450"/>
          </a:xfrm>
        </p:spPr>
        <p:txBody>
          <a:bodyPr/>
          <a:lstStyle/>
          <a:p>
            <a:r>
              <a:rPr lang="en-US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869206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44AE9-AA04-6903-28B2-C637DA3BB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233B6-BC4B-6F44-7014-016E3EBC9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50"/>
            <a:ext cx="10353762" cy="3090274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Major changes in the climate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Farmers rely on intuition and knowledge from the past for their decisions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 intuition of farmers is affected by the major changes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Desertification of land due to climate reasons or improper practices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Discussions with teacher </a:t>
            </a:r>
            <a:r>
              <a:rPr lang="en-US" dirty="0" err="1"/>
              <a:t>Nicu</a:t>
            </a:r>
            <a:r>
              <a:rPr lang="en-US" dirty="0"/>
              <a:t> Sima (USAMV) in regards to the needs of the market and the most influential factors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B802F1-EAFA-98A2-063E-6243A4A26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0954" y="4341740"/>
            <a:ext cx="4304685" cy="223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403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EE819-44BA-AF9C-2090-8DDE6B9AE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140A4-6EDD-435B-F1C4-F51D69310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Providing workers in the field with useful information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 creation of machine learning algorithms to make predictions and provide such information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Creation of multiple such algorithms for comparison and exploration of new possibilities purposes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Encouraging the creation of more comprehensive datasets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Paving a path for future developments</a:t>
            </a:r>
          </a:p>
        </p:txBody>
      </p:sp>
    </p:spTree>
    <p:extLst>
      <p:ext uri="{BB962C8B-B14F-4D97-AF65-F5344CB8AC3E}">
        <p14:creationId xmlns:p14="http://schemas.microsoft.com/office/powerpoint/2010/main" val="2167320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0C6D0-1BD9-B6D1-EA36-82084504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56" y="339213"/>
            <a:ext cx="6180179" cy="970450"/>
          </a:xfrm>
        </p:spPr>
        <p:txBody>
          <a:bodyPr/>
          <a:lstStyle/>
          <a:p>
            <a:r>
              <a:rPr lang="en-US"/>
              <a:t>State of the Art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4CF1A74-0658-D2B1-0A4F-47CEBB21AF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869" y="297425"/>
            <a:ext cx="4924682" cy="6263149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831A842-9D13-FC85-FB79-794D00111C7A}"/>
              </a:ext>
            </a:extLst>
          </p:cNvPr>
          <p:cNvSpPr txBox="1">
            <a:spLocks/>
          </p:cNvSpPr>
          <p:nvPr/>
        </p:nvSpPr>
        <p:spPr>
          <a:xfrm>
            <a:off x="913795" y="1732449"/>
            <a:ext cx="5182205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Similar papers focus on the climate data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There are papers that also include soil data but focus on certain aspects of it, like a study that focuses on Nitrogen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Accuracies of these studies vary, with results ranging from 75% to 96%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In our approach, we focused on the introduction of comprehensive soil data to our model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 focus is on the 3 most important macronutrients in the soil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389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CA2F5-A547-538F-36C6-283CA96B9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4260A-FA66-1DA7-6AF8-FC01BCC3E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Since there are only a few papers utilizing soil data, the datasets that include this information are even scarcer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We based our work on a dataset that had his data collected in India, between 2018 and 2019 containing multiple crops from multiple areas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 dataset is split into four parts, containing information about: crop production, crop prices, soil data and water usage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We excluded the crop price set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We merged and encoded the rest</a:t>
            </a:r>
          </a:p>
        </p:txBody>
      </p:sp>
    </p:spTree>
    <p:extLst>
      <p:ext uri="{BB962C8B-B14F-4D97-AF65-F5344CB8AC3E}">
        <p14:creationId xmlns:p14="http://schemas.microsoft.com/office/powerpoint/2010/main" val="520474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B217E-1619-8534-FBB8-AA37CD086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A1EC-647E-4654-E821-96F992147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Extreme Gradient Boosting on crop yield prediction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Most suited for the nature of our dataset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High performance on tabular data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Reached accuracy of 99.78%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Convolutional Neural Networks on crop yield prediction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Reached accuracy of 95% but had a higher error rate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Provided comparative benchmark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Performs better for datasets with more complex relations between the data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Might perform better for future datasets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880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53D86-87B3-86E0-A592-BF2052BF4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DAD1D-0371-F32A-55A8-225A2572A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Fully Convolutional Neural Networks on N, P and K levels recommendations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Provides a completely new way of utilizing the data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Explores other information we can predict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Due to the complexity of having three predictions the accuracy was affected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Reached accuracy of 85%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Introduces new directions the project can take</a:t>
            </a:r>
          </a:p>
        </p:txBody>
      </p:sp>
    </p:spTree>
    <p:extLst>
      <p:ext uri="{BB962C8B-B14F-4D97-AF65-F5344CB8AC3E}">
        <p14:creationId xmlns:p14="http://schemas.microsoft.com/office/powerpoint/2010/main" val="2117445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C2E4D-446A-F76A-B394-0BB267AB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4962A-4818-387C-E82A-D36724C59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Database created using DataGrid IDE with </a:t>
            </a:r>
            <a:r>
              <a:rPr lang="en-US" dirty="0" err="1"/>
              <a:t>sqlite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Used for the login and register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Used for fetching data for the dropdowns to avoid hardcoding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Server developed using Python and </a:t>
            </a:r>
            <a:r>
              <a:rPr lang="en-US" dirty="0" err="1"/>
              <a:t>FastAPI</a:t>
            </a:r>
            <a:r>
              <a:rPr lang="en-US" dirty="0"/>
              <a:t> for handling data processing and HTTP requests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Required the import of encoders and scalers to enable the processing of input from frontend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Frontend implemented with react with user-friendly interface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The frontend forms are designed with foolproof inputs</a:t>
            </a:r>
          </a:p>
        </p:txBody>
      </p:sp>
    </p:spTree>
    <p:extLst>
      <p:ext uri="{BB962C8B-B14F-4D97-AF65-F5344CB8AC3E}">
        <p14:creationId xmlns:p14="http://schemas.microsoft.com/office/powerpoint/2010/main" val="2893054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D9ED9-C5A0-9A51-F72A-1806BED47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</a:t>
            </a:r>
          </a:p>
        </p:txBody>
      </p:sp>
      <p:pic>
        <p:nvPicPr>
          <p:cNvPr id="5" name="Content Placeholder 4" descr="A login screen with plants growing out of it&#10;&#10;Description automatically generated">
            <a:extLst>
              <a:ext uri="{FF2B5EF4-FFF2-40B4-BE49-F238E27FC236}">
                <a16:creationId xmlns:a16="http://schemas.microsoft.com/office/drawing/2014/main" id="{E0243228-F449-BC62-10B0-9F0A84319C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668" y="1731963"/>
            <a:ext cx="8671139" cy="4059237"/>
          </a:xfrm>
        </p:spPr>
      </p:pic>
    </p:spTree>
    <p:extLst>
      <p:ext uri="{BB962C8B-B14F-4D97-AF65-F5344CB8AC3E}">
        <p14:creationId xmlns:p14="http://schemas.microsoft.com/office/powerpoint/2010/main" val="10940570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129</TotalTime>
  <Words>622</Words>
  <Application>Microsoft Office PowerPoint</Application>
  <PresentationFormat>Widescreen</PresentationFormat>
  <Paragraphs>72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Calisto MT</vt:lpstr>
      <vt:lpstr>NimbusRomNo9L-Regu</vt:lpstr>
      <vt:lpstr>Wingdings</vt:lpstr>
      <vt:lpstr>Wingdings 2</vt:lpstr>
      <vt:lpstr>Slate</vt:lpstr>
      <vt:lpstr>Implementation of machine learning algorithms in precision agriculture using soil data</vt:lpstr>
      <vt:lpstr>Motivation</vt:lpstr>
      <vt:lpstr>Objective</vt:lpstr>
      <vt:lpstr>State of the Art</vt:lpstr>
      <vt:lpstr>Datasets</vt:lpstr>
      <vt:lpstr>Machine Learning Algorithms</vt:lpstr>
      <vt:lpstr>Machine learning algorithms</vt:lpstr>
      <vt:lpstr>Application Building</vt:lpstr>
      <vt:lpstr>Frontend</vt:lpstr>
      <vt:lpstr>Frontend</vt:lpstr>
      <vt:lpstr>Frontend</vt:lpstr>
      <vt:lpstr>Future Developments</vt:lpstr>
      <vt:lpstr>Conclusions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DRAGOȘ CRIȘAN</dc:creator>
  <cp:lastModifiedBy>DRAGOȘ CRIȘAN</cp:lastModifiedBy>
  <cp:revision>3</cp:revision>
  <dcterms:created xsi:type="dcterms:W3CDTF">2024-06-28T05:56:00Z</dcterms:created>
  <dcterms:modified xsi:type="dcterms:W3CDTF">2024-06-28T09:31:14Z</dcterms:modified>
</cp:coreProperties>
</file>

<file path=docProps/thumbnail.jpeg>
</file>